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45" r:id="rId2"/>
    <p:sldMasterId id="2147483783" r:id="rId3"/>
    <p:sldMasterId id="2147483795" r:id="rId4"/>
    <p:sldMasterId id="214748380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jpeg"/><Relationship Id="rId4" Type="http://schemas.openxmlformats.org/officeDocument/2006/relationships/image" Target="../media/image11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jpeg"/><Relationship Id="rId4" Type="http://schemas.openxmlformats.org/officeDocument/2006/relationships/image" Target="../media/image1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EB0257-3610-4FF7-8703-C9A9AAB137DA}" type="doc">
      <dgm:prSet loTypeId="urn:microsoft.com/office/officeart/2005/8/layout/vList3" loCatId="list" qsTypeId="urn:microsoft.com/office/officeart/2005/8/quickstyle/simple1" qsCatId="simple" csTypeId="urn:microsoft.com/office/officeart/2005/8/colors/accent0_3" csCatId="mainScheme" phldr="1"/>
      <dgm:spPr/>
    </dgm:pt>
    <dgm:pt modelId="{B9E10517-EC5F-4FD3-968D-DBC17ED996C3}">
      <dgm:prSet phldrT="[Text]"/>
      <dgm:spPr/>
      <dgm:t>
        <a:bodyPr/>
        <a:lstStyle/>
        <a:p>
          <a:r>
            <a:rPr lang="en-US" dirty="0" smtClean="0"/>
            <a:t>… in Jerusalem</a:t>
          </a:r>
        </a:p>
      </dgm:t>
    </dgm:pt>
    <dgm:pt modelId="{D91CE0C2-04B6-4F5A-8488-E48751E2D02B}" type="parTrans" cxnId="{5BAD7D59-430B-46D6-BA2B-FEC9F44DA19D}">
      <dgm:prSet/>
      <dgm:spPr/>
      <dgm:t>
        <a:bodyPr/>
        <a:lstStyle/>
        <a:p>
          <a:endParaRPr lang="en-US"/>
        </a:p>
      </dgm:t>
    </dgm:pt>
    <dgm:pt modelId="{2DA47539-EFC4-40B8-88CE-483B2827E3B9}" type="sibTrans" cxnId="{5BAD7D59-430B-46D6-BA2B-FEC9F44DA19D}">
      <dgm:prSet/>
      <dgm:spPr/>
      <dgm:t>
        <a:bodyPr/>
        <a:lstStyle/>
        <a:p>
          <a:endParaRPr lang="en-US"/>
        </a:p>
      </dgm:t>
    </dgm:pt>
    <dgm:pt modelId="{240AA87D-6A43-4BC9-AE1F-02D11DE5E139}">
      <dgm:prSet phldrT="[Text]"/>
      <dgm:spPr/>
      <dgm:t>
        <a:bodyPr/>
        <a:lstStyle/>
        <a:p>
          <a:r>
            <a:rPr lang="en-US" dirty="0" smtClean="0"/>
            <a:t>… in Judea</a:t>
          </a:r>
          <a:endParaRPr lang="en-US" dirty="0"/>
        </a:p>
      </dgm:t>
    </dgm:pt>
    <dgm:pt modelId="{8897046B-80B3-4095-BD14-EF16F4DFD148}" type="parTrans" cxnId="{DDFFDB86-803C-4923-8C15-087752D68E68}">
      <dgm:prSet/>
      <dgm:spPr/>
      <dgm:t>
        <a:bodyPr/>
        <a:lstStyle/>
        <a:p>
          <a:endParaRPr lang="en-US"/>
        </a:p>
      </dgm:t>
    </dgm:pt>
    <dgm:pt modelId="{2AD31D79-9352-4531-8BC3-141450BABF14}" type="sibTrans" cxnId="{DDFFDB86-803C-4923-8C15-087752D68E68}">
      <dgm:prSet/>
      <dgm:spPr/>
      <dgm:t>
        <a:bodyPr/>
        <a:lstStyle/>
        <a:p>
          <a:endParaRPr lang="en-US"/>
        </a:p>
      </dgm:t>
    </dgm:pt>
    <dgm:pt modelId="{CE3A9EF9-B070-4785-B1F2-61BFE99CFDBD}">
      <dgm:prSet phldrT="[Text]"/>
      <dgm:spPr/>
      <dgm:t>
        <a:bodyPr/>
        <a:lstStyle/>
        <a:p>
          <a:r>
            <a:rPr lang="en-US" dirty="0" smtClean="0"/>
            <a:t>… in Samaria</a:t>
          </a:r>
          <a:endParaRPr lang="en-US" dirty="0"/>
        </a:p>
      </dgm:t>
    </dgm:pt>
    <dgm:pt modelId="{37794C64-7333-41E4-8CDE-550686A1C6DF}" type="parTrans" cxnId="{9701138B-35E0-449D-AC69-620F742911F6}">
      <dgm:prSet/>
      <dgm:spPr/>
      <dgm:t>
        <a:bodyPr/>
        <a:lstStyle/>
        <a:p>
          <a:endParaRPr lang="en-US"/>
        </a:p>
      </dgm:t>
    </dgm:pt>
    <dgm:pt modelId="{550EDC48-5276-4A83-AFCF-003E4DAB5361}" type="sibTrans" cxnId="{9701138B-35E0-449D-AC69-620F742911F6}">
      <dgm:prSet/>
      <dgm:spPr/>
      <dgm:t>
        <a:bodyPr/>
        <a:lstStyle/>
        <a:p>
          <a:endParaRPr lang="en-US"/>
        </a:p>
      </dgm:t>
    </dgm:pt>
    <dgm:pt modelId="{2AA9B59E-B7CE-43CA-A09C-B290197AB2BA}">
      <dgm:prSet phldrT="[Text]"/>
      <dgm:spPr/>
      <dgm:t>
        <a:bodyPr/>
        <a:lstStyle/>
        <a:p>
          <a:r>
            <a:rPr lang="en-US" dirty="0" smtClean="0"/>
            <a:t>… in the World</a:t>
          </a:r>
          <a:endParaRPr lang="en-US" dirty="0"/>
        </a:p>
      </dgm:t>
    </dgm:pt>
    <dgm:pt modelId="{3BB0FDAD-596E-407B-9596-8EB25FEF820C}" type="parTrans" cxnId="{E1AB4977-7B73-4B5B-B3E1-AB23ABF3A16C}">
      <dgm:prSet/>
      <dgm:spPr/>
      <dgm:t>
        <a:bodyPr/>
        <a:lstStyle/>
        <a:p>
          <a:endParaRPr lang="en-US"/>
        </a:p>
      </dgm:t>
    </dgm:pt>
    <dgm:pt modelId="{AAC62BE5-D949-4A9B-9EBA-5DA217EAC6DC}" type="sibTrans" cxnId="{E1AB4977-7B73-4B5B-B3E1-AB23ABF3A16C}">
      <dgm:prSet/>
      <dgm:spPr/>
      <dgm:t>
        <a:bodyPr/>
        <a:lstStyle/>
        <a:p>
          <a:endParaRPr lang="en-US"/>
        </a:p>
      </dgm:t>
    </dgm:pt>
    <dgm:pt modelId="{F5129657-852C-4157-B7C8-F393C4158EA7}" type="pres">
      <dgm:prSet presAssocID="{91EB0257-3610-4FF7-8703-C9A9AAB137DA}" presName="linearFlow" presStyleCnt="0">
        <dgm:presLayoutVars>
          <dgm:dir/>
          <dgm:resizeHandles val="exact"/>
        </dgm:presLayoutVars>
      </dgm:prSet>
      <dgm:spPr/>
    </dgm:pt>
    <dgm:pt modelId="{B912E9A8-81CF-40D1-8D72-1DDB289E91F5}" type="pres">
      <dgm:prSet presAssocID="{B9E10517-EC5F-4FD3-968D-DBC17ED996C3}" presName="composite" presStyleCnt="0"/>
      <dgm:spPr/>
    </dgm:pt>
    <dgm:pt modelId="{16E0F96D-D4CF-48A1-BEE9-07F5193D250C}" type="pres">
      <dgm:prSet presAssocID="{B9E10517-EC5F-4FD3-968D-DBC17ED996C3}" presName="imgShp" presStyleLbl="fgImgPlac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D2EBF3F-90D0-43E3-A2A9-8F71AC67568E}" type="pres">
      <dgm:prSet presAssocID="{B9E10517-EC5F-4FD3-968D-DBC17ED996C3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5E97E3-491E-437F-AFEC-39922B83FDC7}" type="pres">
      <dgm:prSet presAssocID="{2DA47539-EFC4-40B8-88CE-483B2827E3B9}" presName="spacing" presStyleCnt="0"/>
      <dgm:spPr/>
    </dgm:pt>
    <dgm:pt modelId="{5DFA616C-F907-47B5-AEC3-8442585D771E}" type="pres">
      <dgm:prSet presAssocID="{240AA87D-6A43-4BC9-AE1F-02D11DE5E139}" presName="composite" presStyleCnt="0"/>
      <dgm:spPr/>
    </dgm:pt>
    <dgm:pt modelId="{A3BE5C82-8B2F-496C-BC08-4C43705FBC2B}" type="pres">
      <dgm:prSet presAssocID="{240AA87D-6A43-4BC9-AE1F-02D11DE5E139}" presName="imgShp" presStyleLbl="fgImgPlac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C3E2A559-B6E3-4277-B098-B7FD9B116909}" type="pres">
      <dgm:prSet presAssocID="{240AA87D-6A43-4BC9-AE1F-02D11DE5E139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60A2A5-E6EF-4801-9D9D-B08D1A4BC4C4}" type="pres">
      <dgm:prSet presAssocID="{2AD31D79-9352-4531-8BC3-141450BABF14}" presName="spacing" presStyleCnt="0"/>
      <dgm:spPr/>
    </dgm:pt>
    <dgm:pt modelId="{4E4FA22C-2A54-4A06-9109-11E8058F574D}" type="pres">
      <dgm:prSet presAssocID="{CE3A9EF9-B070-4785-B1F2-61BFE99CFDBD}" presName="composite" presStyleCnt="0"/>
      <dgm:spPr/>
    </dgm:pt>
    <dgm:pt modelId="{A005D005-53D0-4CF8-AB6D-0D05C61ED396}" type="pres">
      <dgm:prSet presAssocID="{CE3A9EF9-B070-4785-B1F2-61BFE99CFDBD}" presName="imgShp" presStyleLbl="fgImgPlace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4471324C-753B-4F1E-9696-0D87E8FB211B}" type="pres">
      <dgm:prSet presAssocID="{CE3A9EF9-B070-4785-B1F2-61BFE99CFDBD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CA913C-4860-44AE-9DC4-721E08415915}" type="pres">
      <dgm:prSet presAssocID="{550EDC48-5276-4A83-AFCF-003E4DAB5361}" presName="spacing" presStyleCnt="0"/>
      <dgm:spPr/>
    </dgm:pt>
    <dgm:pt modelId="{FCB3C3AD-6D79-4A01-A173-BA3B954F58C2}" type="pres">
      <dgm:prSet presAssocID="{2AA9B59E-B7CE-43CA-A09C-B290197AB2BA}" presName="composite" presStyleCnt="0"/>
      <dgm:spPr/>
    </dgm:pt>
    <dgm:pt modelId="{994943E8-A51E-4166-8FF6-6D9DA537A3F6}" type="pres">
      <dgm:prSet presAssocID="{2AA9B59E-B7CE-43CA-A09C-B290197AB2BA}" presName="imgShp" presStyleLbl="fgImgPlac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E93E9E43-ABEF-4DA3-92E9-9533955A3C5F}" type="pres">
      <dgm:prSet presAssocID="{2AA9B59E-B7CE-43CA-A09C-B290197AB2BA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01138B-35E0-449D-AC69-620F742911F6}" srcId="{91EB0257-3610-4FF7-8703-C9A9AAB137DA}" destId="{CE3A9EF9-B070-4785-B1F2-61BFE99CFDBD}" srcOrd="2" destOrd="0" parTransId="{37794C64-7333-41E4-8CDE-550686A1C6DF}" sibTransId="{550EDC48-5276-4A83-AFCF-003E4DAB5361}"/>
    <dgm:cxn modelId="{42EF5464-D5A3-4671-8B4B-AEE23ED16D5C}" type="presOf" srcId="{B9E10517-EC5F-4FD3-968D-DBC17ED996C3}" destId="{FD2EBF3F-90D0-43E3-A2A9-8F71AC67568E}" srcOrd="0" destOrd="0" presId="urn:microsoft.com/office/officeart/2005/8/layout/vList3"/>
    <dgm:cxn modelId="{CB03D7F9-B748-429E-9D80-B09F66C27D67}" type="presOf" srcId="{240AA87D-6A43-4BC9-AE1F-02D11DE5E139}" destId="{C3E2A559-B6E3-4277-B098-B7FD9B116909}" srcOrd="0" destOrd="0" presId="urn:microsoft.com/office/officeart/2005/8/layout/vList3"/>
    <dgm:cxn modelId="{496CE49A-1034-423D-95E8-707A1A9C1A45}" type="presOf" srcId="{2AA9B59E-B7CE-43CA-A09C-B290197AB2BA}" destId="{E93E9E43-ABEF-4DA3-92E9-9533955A3C5F}" srcOrd="0" destOrd="0" presId="urn:microsoft.com/office/officeart/2005/8/layout/vList3"/>
    <dgm:cxn modelId="{DDFFDB86-803C-4923-8C15-087752D68E68}" srcId="{91EB0257-3610-4FF7-8703-C9A9AAB137DA}" destId="{240AA87D-6A43-4BC9-AE1F-02D11DE5E139}" srcOrd="1" destOrd="0" parTransId="{8897046B-80B3-4095-BD14-EF16F4DFD148}" sibTransId="{2AD31D79-9352-4531-8BC3-141450BABF14}"/>
    <dgm:cxn modelId="{E4F7FAC9-EC63-4400-BCF3-9C44F93F6864}" type="presOf" srcId="{CE3A9EF9-B070-4785-B1F2-61BFE99CFDBD}" destId="{4471324C-753B-4F1E-9696-0D87E8FB211B}" srcOrd="0" destOrd="0" presId="urn:microsoft.com/office/officeart/2005/8/layout/vList3"/>
    <dgm:cxn modelId="{5BAD7D59-430B-46D6-BA2B-FEC9F44DA19D}" srcId="{91EB0257-3610-4FF7-8703-C9A9AAB137DA}" destId="{B9E10517-EC5F-4FD3-968D-DBC17ED996C3}" srcOrd="0" destOrd="0" parTransId="{D91CE0C2-04B6-4F5A-8488-E48751E2D02B}" sibTransId="{2DA47539-EFC4-40B8-88CE-483B2827E3B9}"/>
    <dgm:cxn modelId="{E1AB4977-7B73-4B5B-B3E1-AB23ABF3A16C}" srcId="{91EB0257-3610-4FF7-8703-C9A9AAB137DA}" destId="{2AA9B59E-B7CE-43CA-A09C-B290197AB2BA}" srcOrd="3" destOrd="0" parTransId="{3BB0FDAD-596E-407B-9596-8EB25FEF820C}" sibTransId="{AAC62BE5-D949-4A9B-9EBA-5DA217EAC6DC}"/>
    <dgm:cxn modelId="{082DE6CC-E5B3-4FF2-8961-DD2C7E04AC6B}" type="presOf" srcId="{91EB0257-3610-4FF7-8703-C9A9AAB137DA}" destId="{F5129657-852C-4157-B7C8-F393C4158EA7}" srcOrd="0" destOrd="0" presId="urn:microsoft.com/office/officeart/2005/8/layout/vList3"/>
    <dgm:cxn modelId="{0DE14608-5E0A-4421-A683-37A200F28E58}" type="presParOf" srcId="{F5129657-852C-4157-B7C8-F393C4158EA7}" destId="{B912E9A8-81CF-40D1-8D72-1DDB289E91F5}" srcOrd="0" destOrd="0" presId="urn:microsoft.com/office/officeart/2005/8/layout/vList3"/>
    <dgm:cxn modelId="{5AD49140-AB87-4B81-879D-D9A999AE7CB8}" type="presParOf" srcId="{B912E9A8-81CF-40D1-8D72-1DDB289E91F5}" destId="{16E0F96D-D4CF-48A1-BEE9-07F5193D250C}" srcOrd="0" destOrd="0" presId="urn:microsoft.com/office/officeart/2005/8/layout/vList3"/>
    <dgm:cxn modelId="{CB6E5308-85F3-45A1-AC37-09A5C7D77FD3}" type="presParOf" srcId="{B912E9A8-81CF-40D1-8D72-1DDB289E91F5}" destId="{FD2EBF3F-90D0-43E3-A2A9-8F71AC67568E}" srcOrd="1" destOrd="0" presId="urn:microsoft.com/office/officeart/2005/8/layout/vList3"/>
    <dgm:cxn modelId="{ED2802C0-05A3-4D21-9687-F603F09E76B7}" type="presParOf" srcId="{F5129657-852C-4157-B7C8-F393C4158EA7}" destId="{235E97E3-491E-437F-AFEC-39922B83FDC7}" srcOrd="1" destOrd="0" presId="urn:microsoft.com/office/officeart/2005/8/layout/vList3"/>
    <dgm:cxn modelId="{77DC6981-DBCC-4998-9499-0FFEB5B722B3}" type="presParOf" srcId="{F5129657-852C-4157-B7C8-F393C4158EA7}" destId="{5DFA616C-F907-47B5-AEC3-8442585D771E}" srcOrd="2" destOrd="0" presId="urn:microsoft.com/office/officeart/2005/8/layout/vList3"/>
    <dgm:cxn modelId="{6F5B5A99-61FD-472A-B0F2-E61060C8C2D3}" type="presParOf" srcId="{5DFA616C-F907-47B5-AEC3-8442585D771E}" destId="{A3BE5C82-8B2F-496C-BC08-4C43705FBC2B}" srcOrd="0" destOrd="0" presId="urn:microsoft.com/office/officeart/2005/8/layout/vList3"/>
    <dgm:cxn modelId="{FE8BD6B4-B354-4D50-9E96-FD7100C8EC31}" type="presParOf" srcId="{5DFA616C-F907-47B5-AEC3-8442585D771E}" destId="{C3E2A559-B6E3-4277-B098-B7FD9B116909}" srcOrd="1" destOrd="0" presId="urn:microsoft.com/office/officeart/2005/8/layout/vList3"/>
    <dgm:cxn modelId="{0BFF9031-7F0F-4688-906D-178A05D7F7A4}" type="presParOf" srcId="{F5129657-852C-4157-B7C8-F393C4158EA7}" destId="{7560A2A5-E6EF-4801-9D9D-B08D1A4BC4C4}" srcOrd="3" destOrd="0" presId="urn:microsoft.com/office/officeart/2005/8/layout/vList3"/>
    <dgm:cxn modelId="{C32E925D-E70F-41CE-8EF5-46289610E81D}" type="presParOf" srcId="{F5129657-852C-4157-B7C8-F393C4158EA7}" destId="{4E4FA22C-2A54-4A06-9109-11E8058F574D}" srcOrd="4" destOrd="0" presId="urn:microsoft.com/office/officeart/2005/8/layout/vList3"/>
    <dgm:cxn modelId="{67059E72-E909-45E0-93F6-5BD9A4B5CDC4}" type="presParOf" srcId="{4E4FA22C-2A54-4A06-9109-11E8058F574D}" destId="{A005D005-53D0-4CF8-AB6D-0D05C61ED396}" srcOrd="0" destOrd="0" presId="urn:microsoft.com/office/officeart/2005/8/layout/vList3"/>
    <dgm:cxn modelId="{CF4D7381-B178-4ED9-95C4-7DCF4C4AD195}" type="presParOf" srcId="{4E4FA22C-2A54-4A06-9109-11E8058F574D}" destId="{4471324C-753B-4F1E-9696-0D87E8FB211B}" srcOrd="1" destOrd="0" presId="urn:microsoft.com/office/officeart/2005/8/layout/vList3"/>
    <dgm:cxn modelId="{FF1208DE-FD9B-42FE-875E-05D3060F823A}" type="presParOf" srcId="{F5129657-852C-4157-B7C8-F393C4158EA7}" destId="{CDCA913C-4860-44AE-9DC4-721E08415915}" srcOrd="5" destOrd="0" presId="urn:microsoft.com/office/officeart/2005/8/layout/vList3"/>
    <dgm:cxn modelId="{28467CED-81A7-4D63-841E-0981F1AA9B97}" type="presParOf" srcId="{F5129657-852C-4157-B7C8-F393C4158EA7}" destId="{FCB3C3AD-6D79-4A01-A173-BA3B954F58C2}" srcOrd="6" destOrd="0" presId="urn:microsoft.com/office/officeart/2005/8/layout/vList3"/>
    <dgm:cxn modelId="{CF73EBCA-D37C-48BB-841B-4158C5799CF0}" type="presParOf" srcId="{FCB3C3AD-6D79-4A01-A173-BA3B954F58C2}" destId="{994943E8-A51E-4166-8FF6-6D9DA537A3F6}" srcOrd="0" destOrd="0" presId="urn:microsoft.com/office/officeart/2005/8/layout/vList3"/>
    <dgm:cxn modelId="{ED7A3B4A-4D86-4753-8E1A-A7D01EF0B704}" type="presParOf" srcId="{FCB3C3AD-6D79-4A01-A173-BA3B954F58C2}" destId="{E93E9E43-ABEF-4DA3-92E9-9533955A3C5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D2EBF3F-90D0-43E3-A2A9-8F71AC67568E}">
      <dsp:nvSpPr>
        <dsp:cNvPr id="0" name=""/>
        <dsp:cNvSpPr/>
      </dsp:nvSpPr>
      <dsp:spPr>
        <a:xfrm rot="10800000">
          <a:off x="1615816" y="809"/>
          <a:ext cx="5574030" cy="847326"/>
        </a:xfrm>
        <a:prstGeom prst="homePlat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3648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… in Jerusalem</a:t>
          </a:r>
        </a:p>
      </dsp:txBody>
      <dsp:txXfrm rot="10800000">
        <a:off x="1615816" y="809"/>
        <a:ext cx="5574030" cy="847326"/>
      </dsp:txXfrm>
    </dsp:sp>
    <dsp:sp modelId="{16E0F96D-D4CF-48A1-BEE9-07F5193D250C}">
      <dsp:nvSpPr>
        <dsp:cNvPr id="0" name=""/>
        <dsp:cNvSpPr/>
      </dsp:nvSpPr>
      <dsp:spPr>
        <a:xfrm>
          <a:off x="1192153" y="809"/>
          <a:ext cx="847326" cy="84732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E2A559-B6E3-4277-B098-B7FD9B116909}">
      <dsp:nvSpPr>
        <dsp:cNvPr id="0" name=""/>
        <dsp:cNvSpPr/>
      </dsp:nvSpPr>
      <dsp:spPr>
        <a:xfrm rot="10800000">
          <a:off x="1615816" y="1101069"/>
          <a:ext cx="5574030" cy="847326"/>
        </a:xfrm>
        <a:prstGeom prst="homePlat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3648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… in Judea</a:t>
          </a:r>
          <a:endParaRPr lang="en-US" sz="3900" kern="1200" dirty="0"/>
        </a:p>
      </dsp:txBody>
      <dsp:txXfrm rot="10800000">
        <a:off x="1615816" y="1101069"/>
        <a:ext cx="5574030" cy="847326"/>
      </dsp:txXfrm>
    </dsp:sp>
    <dsp:sp modelId="{A3BE5C82-8B2F-496C-BC08-4C43705FBC2B}">
      <dsp:nvSpPr>
        <dsp:cNvPr id="0" name=""/>
        <dsp:cNvSpPr/>
      </dsp:nvSpPr>
      <dsp:spPr>
        <a:xfrm>
          <a:off x="1192153" y="1101069"/>
          <a:ext cx="847326" cy="847326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71324C-753B-4F1E-9696-0D87E8FB211B}">
      <dsp:nvSpPr>
        <dsp:cNvPr id="0" name=""/>
        <dsp:cNvSpPr/>
      </dsp:nvSpPr>
      <dsp:spPr>
        <a:xfrm rot="10800000">
          <a:off x="1615816" y="2201329"/>
          <a:ext cx="5574030" cy="847326"/>
        </a:xfrm>
        <a:prstGeom prst="homePlat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3648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… in Samaria</a:t>
          </a:r>
          <a:endParaRPr lang="en-US" sz="3900" kern="1200" dirty="0"/>
        </a:p>
      </dsp:txBody>
      <dsp:txXfrm rot="10800000">
        <a:off x="1615816" y="2201329"/>
        <a:ext cx="5574030" cy="847326"/>
      </dsp:txXfrm>
    </dsp:sp>
    <dsp:sp modelId="{A005D005-53D0-4CF8-AB6D-0D05C61ED396}">
      <dsp:nvSpPr>
        <dsp:cNvPr id="0" name=""/>
        <dsp:cNvSpPr/>
      </dsp:nvSpPr>
      <dsp:spPr>
        <a:xfrm>
          <a:off x="1192153" y="2201329"/>
          <a:ext cx="847326" cy="847326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3E9E43-ABEF-4DA3-92E9-9533955A3C5F}">
      <dsp:nvSpPr>
        <dsp:cNvPr id="0" name=""/>
        <dsp:cNvSpPr/>
      </dsp:nvSpPr>
      <dsp:spPr>
        <a:xfrm rot="10800000">
          <a:off x="1615816" y="3301589"/>
          <a:ext cx="5574030" cy="847326"/>
        </a:xfrm>
        <a:prstGeom prst="homePlat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3648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… in the World</a:t>
          </a:r>
          <a:endParaRPr lang="en-US" sz="3900" kern="1200" dirty="0"/>
        </a:p>
      </dsp:txBody>
      <dsp:txXfrm rot="10800000">
        <a:off x="1615816" y="3301589"/>
        <a:ext cx="5574030" cy="847326"/>
      </dsp:txXfrm>
    </dsp:sp>
    <dsp:sp modelId="{994943E8-A51E-4166-8FF6-6D9DA537A3F6}">
      <dsp:nvSpPr>
        <dsp:cNvPr id="0" name=""/>
        <dsp:cNvSpPr/>
      </dsp:nvSpPr>
      <dsp:spPr>
        <a:xfrm>
          <a:off x="1192153" y="3301589"/>
          <a:ext cx="847326" cy="847326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990600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514600"/>
            <a:ext cx="7772400" cy="6858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752600"/>
            <a:ext cx="32004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0" y="1752600"/>
            <a:ext cx="32004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6553200" cy="4343400"/>
          </a:xfrm>
        </p:spPr>
        <p:txBody>
          <a:bodyPr/>
          <a:lstStyle>
            <a:lvl1pPr>
              <a:buFontTx/>
              <a:buNone/>
              <a:defRPr>
                <a:solidFill>
                  <a:schemeClr val="tx1"/>
                </a:solidFill>
                <a:latin typeface="+mn-lt"/>
              </a:defRPr>
            </a:lvl1pPr>
            <a:lvl2pPr>
              <a:buFontTx/>
              <a:buNone/>
              <a:defRPr sz="1600">
                <a:solidFill>
                  <a:schemeClr val="tx1"/>
                </a:solidFill>
                <a:latin typeface="+mn-lt"/>
              </a:defRPr>
            </a:lvl2pPr>
            <a:lvl3pPr>
              <a:buFontTx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>
              <a:buFontTx/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>
              <a:buFontTx/>
              <a:buNone/>
              <a:defRPr sz="16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76900" y="838200"/>
            <a:ext cx="16383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838200"/>
            <a:ext cx="47625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20980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27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38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>
            <a:alphaModFix amt="60000"/>
            <a:lum/>
          </a:blip>
          <a:srcRect/>
          <a:stretch>
            <a:fillRect r="-7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 cstate="print">
            <a:alphaModFix amt="60000"/>
            <a:lum/>
          </a:blip>
          <a:srcRect/>
          <a:stretch>
            <a:fillRect r="-7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5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810" r:id="rId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>
            <a:alphaModFix amt="60000"/>
            <a:lum/>
          </a:blip>
          <a:srcRect/>
          <a:stretch>
            <a:fillRect r="-7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838200"/>
            <a:ext cx="6553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Your Topic Goes Here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6553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Your Subtopics Go Here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5E1E7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5E1E7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5E1E7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5E1E7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5E1E7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5E1E7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5E1E7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5E1E7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accent1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>
            <a:alphaModFix amt="60000"/>
            <a:lum/>
          </a:blip>
          <a:srcRect/>
          <a:stretch>
            <a:fillRect r="-7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5875" y="6007100"/>
            <a:ext cx="9159875" cy="849313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print">
            <a:alphaModFix amt="60000"/>
            <a:lum/>
          </a:blip>
          <a:srcRect/>
          <a:stretch>
            <a:fillRect r="-7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Mission of the Church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3200400"/>
            <a:ext cx="3841751" cy="461665"/>
          </a:xfrm>
        </p:spPr>
        <p:txBody>
          <a:bodyPr/>
          <a:lstStyle/>
          <a:p>
            <a:r>
              <a:rPr lang="en-US" dirty="0" smtClean="0"/>
              <a:t>Acts 1:1-11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What is your role in mission?</a:t>
            </a:r>
            <a:endParaRPr lang="en-US" sz="4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81000" y="1412874"/>
          <a:ext cx="8382000" cy="4149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09398"/>
          </a:xfrm>
        </p:spPr>
        <p:txBody>
          <a:bodyPr/>
          <a:lstStyle/>
          <a:p>
            <a:r>
              <a:rPr lang="en-US" sz="4400" dirty="0" smtClean="0"/>
              <a:t>What is your role in mission?</a:t>
            </a:r>
            <a:endParaRPr lang="en-US" sz="4400" dirty="0"/>
          </a:p>
        </p:txBody>
      </p:sp>
      <p:pic>
        <p:nvPicPr>
          <p:cNvPr id="4" name="Content Placeholder 3" descr="acts_1_8_log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4600" y="1828800"/>
            <a:ext cx="4172430" cy="22113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8100">
            <a:solidFill>
              <a:schemeClr val="tx2"/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1:1-8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001095"/>
          </a:xfrm>
        </p:spPr>
        <p:txBody>
          <a:bodyPr/>
          <a:lstStyle/>
          <a:p>
            <a:pPr>
              <a:buNone/>
            </a:pPr>
            <a:r>
              <a:rPr lang="en-US" sz="4000" baseline="30000" dirty="0" smtClean="0"/>
              <a:t>1  </a:t>
            </a:r>
            <a:r>
              <a:rPr lang="en-US" sz="4000" dirty="0" smtClean="0"/>
              <a:t>The former treatise have I made, O </a:t>
            </a:r>
            <a:r>
              <a:rPr lang="en-US" sz="4000" dirty="0" err="1" smtClean="0"/>
              <a:t>Theophilus</a:t>
            </a:r>
            <a:r>
              <a:rPr lang="en-US" sz="4000" dirty="0" smtClean="0"/>
              <a:t>, of all that Jesus began both to do and teach,</a:t>
            </a:r>
          </a:p>
          <a:p>
            <a:pPr>
              <a:buNone/>
            </a:pPr>
            <a:r>
              <a:rPr lang="en-US" sz="4000" baseline="30000" dirty="0" smtClean="0"/>
              <a:t>2  </a:t>
            </a:r>
            <a:r>
              <a:rPr lang="en-US" sz="4000" dirty="0" smtClean="0"/>
              <a:t>Until the day in which he was taken up, after that he through the Holy Ghost had given commandments unto the apostles whom he had chosen: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1:1-8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769989"/>
          </a:xfrm>
        </p:spPr>
        <p:txBody>
          <a:bodyPr/>
          <a:lstStyle/>
          <a:p>
            <a:pPr>
              <a:buNone/>
            </a:pPr>
            <a:r>
              <a:rPr lang="en-US" sz="4000" baseline="30000" dirty="0" smtClean="0"/>
              <a:t>3</a:t>
            </a:r>
            <a:r>
              <a:rPr lang="en-US" sz="4000" dirty="0" smtClean="0"/>
              <a:t> To whom also he </a:t>
            </a:r>
            <a:r>
              <a:rPr lang="en-US" sz="4000" dirty="0" err="1" smtClean="0"/>
              <a:t>shewed</a:t>
            </a:r>
            <a:r>
              <a:rPr lang="en-US" sz="4000" dirty="0" smtClean="0"/>
              <a:t> himself alive after his passion by many infallible proofs, being seen of them forty days, and speaking of the things pertaining to the kingdom of God: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1:1-8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769989"/>
          </a:xfrm>
        </p:spPr>
        <p:txBody>
          <a:bodyPr/>
          <a:lstStyle/>
          <a:p>
            <a:pPr>
              <a:buNone/>
            </a:pPr>
            <a:r>
              <a:rPr lang="en-US" sz="4000" baseline="30000" dirty="0" smtClean="0"/>
              <a:t>4</a:t>
            </a:r>
            <a:r>
              <a:rPr lang="en-US" sz="4000" dirty="0" smtClean="0"/>
              <a:t> And, being assembled together with them, commanded them that they should not depart from Jerusalem, but wait for the promise of the Father, which, </a:t>
            </a:r>
            <a:r>
              <a:rPr lang="en-US" sz="4000" dirty="0" err="1" smtClean="0"/>
              <a:t>saith</a:t>
            </a:r>
            <a:r>
              <a:rPr lang="en-US" sz="4000" dirty="0" smtClean="0"/>
              <a:t> he, ye have heard of me.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1:1-8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001095"/>
          </a:xfrm>
        </p:spPr>
        <p:txBody>
          <a:bodyPr/>
          <a:lstStyle/>
          <a:p>
            <a:pPr>
              <a:buNone/>
            </a:pPr>
            <a:r>
              <a:rPr lang="en-US" sz="4000" baseline="30000" dirty="0" smtClean="0"/>
              <a:t>5  </a:t>
            </a:r>
            <a:r>
              <a:rPr lang="en-US" sz="4000" dirty="0" smtClean="0"/>
              <a:t>For John truly baptized with water; but ye shall be baptized with the Holy Ghost not many days hence.</a:t>
            </a:r>
          </a:p>
          <a:p>
            <a:pPr>
              <a:buNone/>
            </a:pPr>
            <a:r>
              <a:rPr lang="en-US" sz="4000" baseline="30000" dirty="0" smtClean="0"/>
              <a:t>6  </a:t>
            </a:r>
            <a:r>
              <a:rPr lang="en-US" sz="4000" dirty="0" smtClean="0"/>
              <a:t>When they therefore were come together, they asked of him, saying, Lord, wilt thou at this time restore again the kingdom to Israel?</a:t>
            </a:r>
            <a:endParaRPr lang="en-US" sz="4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1:1-8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763000" cy="4853636"/>
          </a:xfrm>
        </p:spPr>
        <p:txBody>
          <a:bodyPr/>
          <a:lstStyle/>
          <a:p>
            <a:pPr>
              <a:buNone/>
            </a:pPr>
            <a:r>
              <a:rPr lang="en-US" sz="3800" baseline="30000" dirty="0" smtClean="0"/>
              <a:t>7 </a:t>
            </a:r>
            <a:r>
              <a:rPr lang="en-US" sz="3800" dirty="0" smtClean="0"/>
              <a:t>And he said unto them, It is not for you to know the times or the seasons, which the Father hath put in his own power.</a:t>
            </a:r>
          </a:p>
          <a:p>
            <a:pPr>
              <a:buNone/>
            </a:pPr>
            <a:r>
              <a:rPr lang="en-US" sz="3800" baseline="30000" dirty="0" smtClean="0"/>
              <a:t>8 </a:t>
            </a:r>
            <a:r>
              <a:rPr lang="en-US" sz="3800" dirty="0" smtClean="0"/>
              <a:t>But ye shall receive power, after that the Holy Ghost is come upon you: and ye shall be witnesses unto me both in Jerusalem, and in all Judaea, and in Samaria, and unto the uttermost part of the earth.</a:t>
            </a:r>
            <a:endParaRPr lang="en-US" sz="3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09398"/>
          </a:xfrm>
        </p:spPr>
        <p:txBody>
          <a:bodyPr/>
          <a:lstStyle/>
          <a:p>
            <a:r>
              <a:rPr lang="en-US" sz="4400" dirty="0" smtClean="0"/>
              <a:t>What does Jesus promise his followers?</a:t>
            </a:r>
            <a:endParaRPr lang="en-US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856167"/>
          </a:xfrm>
        </p:spPr>
        <p:txBody>
          <a:bodyPr/>
          <a:lstStyle/>
          <a:p>
            <a:r>
              <a:rPr lang="en-US" dirty="0" smtClean="0"/>
              <a:t>He promised them the ‘baptism of the Holy Spirit.’</a:t>
            </a:r>
          </a:p>
          <a:p>
            <a:endParaRPr lang="en-US" dirty="0" smtClean="0"/>
          </a:p>
          <a:p>
            <a:r>
              <a:rPr lang="en-US" dirty="0" smtClean="0"/>
              <a:t>This means that the Holy Spirit would come and empower them to live righteously and serve faithfully.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09398"/>
          </a:xfrm>
        </p:spPr>
        <p:txBody>
          <a:bodyPr/>
          <a:lstStyle/>
          <a:p>
            <a:r>
              <a:rPr lang="en-US" sz="4400" dirty="0" smtClean="0"/>
              <a:t>What do his followers think?</a:t>
            </a:r>
            <a:endParaRPr lang="en-US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742563"/>
          </a:xfrm>
        </p:spPr>
        <p:txBody>
          <a:bodyPr/>
          <a:lstStyle/>
          <a:p>
            <a:r>
              <a:rPr lang="en-US" dirty="0" smtClean="0"/>
              <a:t>In the disciples’ minds, the outpouring of the Holy Spirit and the coming of the promised kingdom were closely related and the Old Testament often connected these concepts.</a:t>
            </a:r>
          </a:p>
          <a:p>
            <a:endParaRPr lang="en-US" dirty="0" smtClean="0"/>
          </a:p>
          <a:p>
            <a:r>
              <a:rPr lang="en-US" dirty="0" smtClean="0"/>
              <a:t>They concluded that Christ was about to establish His kingdom here on earth, but that was not God’s plan. (v. 7)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09398"/>
          </a:xfrm>
        </p:spPr>
        <p:txBody>
          <a:bodyPr/>
          <a:lstStyle/>
          <a:p>
            <a:r>
              <a:rPr lang="en-US" sz="4400" dirty="0" smtClean="0"/>
              <a:t>What is the mission given by Jesus?</a:t>
            </a:r>
            <a:endParaRPr lang="en-US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053144"/>
          </a:xfrm>
        </p:spPr>
        <p:txBody>
          <a:bodyPr/>
          <a:lstStyle/>
          <a:p>
            <a:r>
              <a:rPr lang="en-US" dirty="0" smtClean="0"/>
              <a:t>To wait on the Holy Spirit.</a:t>
            </a:r>
          </a:p>
          <a:p>
            <a:r>
              <a:rPr lang="en-US" dirty="0" smtClean="0"/>
              <a:t>To be His witnesses.</a:t>
            </a:r>
          </a:p>
          <a:p>
            <a:endParaRPr lang="en-US" smtClean="0"/>
          </a:p>
          <a:p>
            <a:endParaRPr lang="en-US" dirty="0" smtClean="0"/>
          </a:p>
          <a:p>
            <a:r>
              <a:rPr lang="en-US" dirty="0" smtClean="0"/>
              <a:t>They were to be witnesses in Jerusalem, all Judea, Samaria and the world.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theme/theme1.xml><?xml version="1.0" encoding="utf-8"?>
<a:theme xmlns:a="http://schemas.openxmlformats.org/drawingml/2006/main" name="TS010286736">
  <a:themeElements>
    <a:clrScheme name="Gray Template Template">
      <a:dk1>
        <a:srgbClr val="000000"/>
      </a:dk1>
      <a:lt1>
        <a:srgbClr val="FFFFFF"/>
      </a:lt1>
      <a:dk2>
        <a:srgbClr val="5F5F5F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7DDDFF"/>
      </a:hlink>
      <a:folHlink>
        <a:srgbClr val="F0ED7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TS01033679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Design">
      <a:majorFont>
        <a:latin typeface="Arial Black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S010286762">
  <a:themeElements>
    <a:clrScheme name="White - blue accents template template">
      <a:dk1>
        <a:srgbClr val="000000"/>
      </a:dk1>
      <a:lt1>
        <a:srgbClr val="FFFFFF"/>
      </a:lt1>
      <a:dk2>
        <a:srgbClr val="1D4775"/>
      </a:dk2>
      <a:lt2>
        <a:srgbClr val="FEF194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A061C3"/>
      </a:accent6>
      <a:hlink>
        <a:srgbClr val="1D4775"/>
      </a:hlink>
      <a:folHlink>
        <a:srgbClr val="1D477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1_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Gray Satin</Template>
  <TotalTime>64</TotalTime>
  <Words>206</Words>
  <Application>Microsoft Office PowerPoint</Application>
  <PresentationFormat>On-screen Show (4:3)</PresentationFormat>
  <Paragraphs>35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TS010286736</vt:lpstr>
      <vt:lpstr>White with Courier font for code slides</vt:lpstr>
      <vt:lpstr>TS010336792</vt:lpstr>
      <vt:lpstr>TS010286762</vt:lpstr>
      <vt:lpstr>1_White with Courier font for code slides</vt:lpstr>
      <vt:lpstr>The Mission of the Church</vt:lpstr>
      <vt:lpstr>Acts 1:1-8</vt:lpstr>
      <vt:lpstr>Acts 1:1-8</vt:lpstr>
      <vt:lpstr>Acts 1:1-8</vt:lpstr>
      <vt:lpstr>Acts 1:1-8</vt:lpstr>
      <vt:lpstr>Acts 1:1-8</vt:lpstr>
      <vt:lpstr>What does Jesus promise his followers?</vt:lpstr>
      <vt:lpstr>What do his followers think?</vt:lpstr>
      <vt:lpstr>What is the mission given by Jesus?</vt:lpstr>
      <vt:lpstr>What is your role in mission?</vt:lpstr>
      <vt:lpstr>What is your role in mission?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Mission of the Church</dc:title>
  <dc:creator>Church</dc:creator>
  <cp:lastModifiedBy>Church</cp:lastModifiedBy>
  <cp:revision>8</cp:revision>
  <dcterms:created xsi:type="dcterms:W3CDTF">2015-01-04T09:20:20Z</dcterms:created>
  <dcterms:modified xsi:type="dcterms:W3CDTF">2015-01-04T16:12:10Z</dcterms:modified>
</cp:coreProperties>
</file>